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0" r:id="rId5"/>
    <p:sldId id="311" r:id="rId6"/>
    <p:sldId id="3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8D3"/>
    <a:srgbClr val="88ECEA"/>
    <a:srgbClr val="65F1B2"/>
    <a:srgbClr val="5FEFA0"/>
    <a:srgbClr val="5EE861"/>
    <a:srgbClr val="58EA7B"/>
    <a:srgbClr val="BAF36D"/>
    <a:srgbClr val="9DF16F"/>
    <a:srgbClr val="16EA94"/>
    <a:srgbClr val="E69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B528-A20F-4584-8EB3-A50E6A9B568D}" type="datetimeFigureOut">
              <a:rPr lang="en-ZA" smtClean="0"/>
              <a:t>2021/02/03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A011-C1CB-4CC1-858B-4785093023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702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B528-A20F-4584-8EB3-A50E6A9B568D}" type="datetimeFigureOut">
              <a:rPr lang="en-ZA" smtClean="0"/>
              <a:t>2021/02/03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A011-C1CB-4CC1-858B-4785093023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093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B528-A20F-4584-8EB3-A50E6A9B568D}" type="datetimeFigureOut">
              <a:rPr lang="en-ZA" smtClean="0"/>
              <a:t>2021/02/03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A011-C1CB-4CC1-858B-4785093023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685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B528-A20F-4584-8EB3-A50E6A9B568D}" type="datetimeFigureOut">
              <a:rPr lang="en-ZA" smtClean="0"/>
              <a:t>2021/02/03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A011-C1CB-4CC1-858B-4785093023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373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B528-A20F-4584-8EB3-A50E6A9B568D}" type="datetimeFigureOut">
              <a:rPr lang="en-ZA" smtClean="0"/>
              <a:t>2021/02/03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A011-C1CB-4CC1-858B-4785093023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913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B528-A20F-4584-8EB3-A50E6A9B568D}" type="datetimeFigureOut">
              <a:rPr lang="en-ZA" smtClean="0"/>
              <a:t>2021/02/03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A011-C1CB-4CC1-858B-4785093023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232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B528-A20F-4584-8EB3-A50E6A9B568D}" type="datetimeFigureOut">
              <a:rPr lang="en-ZA" smtClean="0"/>
              <a:t>2021/02/03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A011-C1CB-4CC1-858B-4785093023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72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B528-A20F-4584-8EB3-A50E6A9B568D}" type="datetimeFigureOut">
              <a:rPr lang="en-ZA" smtClean="0"/>
              <a:t>2021/02/03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A011-C1CB-4CC1-858B-4785093023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997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B528-A20F-4584-8EB3-A50E6A9B568D}" type="datetimeFigureOut">
              <a:rPr lang="en-ZA" smtClean="0"/>
              <a:t>2021/02/03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A011-C1CB-4CC1-858B-4785093023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130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B528-A20F-4584-8EB3-A50E6A9B568D}" type="datetimeFigureOut">
              <a:rPr lang="en-ZA" smtClean="0"/>
              <a:t>2021/02/03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A011-C1CB-4CC1-858B-4785093023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544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B528-A20F-4584-8EB3-A50E6A9B568D}" type="datetimeFigureOut">
              <a:rPr lang="en-ZA" smtClean="0"/>
              <a:t>2021/02/03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A011-C1CB-4CC1-858B-4785093023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812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CB528-A20F-4584-8EB3-A50E6A9B568D}" type="datetimeFigureOut">
              <a:rPr lang="en-ZA" smtClean="0"/>
              <a:t>2021/02/03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A011-C1CB-4CC1-858B-4785093023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025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hdphoto" Target="../media/hdphoto6.wdp"/><Relationship Id="rId18" Type="http://schemas.openxmlformats.org/officeDocument/2006/relationships/image" Target="../media/image2.png"/><Relationship Id="rId3" Type="http://schemas.microsoft.com/office/2007/relationships/media" Target="../media/media4.m4a"/><Relationship Id="rId21" Type="http://schemas.openxmlformats.org/officeDocument/2006/relationships/image" Target="../media/image13.jpeg"/><Relationship Id="rId7" Type="http://schemas.microsoft.com/office/2007/relationships/media" Target="../media/media6.m4a"/><Relationship Id="rId12" Type="http://schemas.openxmlformats.org/officeDocument/2006/relationships/image" Target="../media/image3.png"/><Relationship Id="rId17" Type="http://schemas.microsoft.com/office/2007/relationships/hdphoto" Target="../media/hdphoto8.wdp"/><Relationship Id="rId25" Type="http://schemas.openxmlformats.org/officeDocument/2006/relationships/image" Target="../media/image7.png"/><Relationship Id="rId2" Type="http://schemas.openxmlformats.org/officeDocument/2006/relationships/audio" Target="../media/media3.m4a"/><Relationship Id="rId16" Type="http://schemas.microsoft.com/office/2007/relationships/hdphoto" Target="../media/hdphoto7.wdp"/><Relationship Id="rId20" Type="http://schemas.openxmlformats.org/officeDocument/2006/relationships/image" Target="../media/image4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hdphoto" Target="../media/hdphoto5.wdp"/><Relationship Id="rId24" Type="http://schemas.microsoft.com/office/2007/relationships/hdphoto" Target="../media/hdphoto1.wdp"/><Relationship Id="rId5" Type="http://schemas.microsoft.com/office/2007/relationships/media" Target="../media/media5.m4a"/><Relationship Id="rId15" Type="http://schemas.openxmlformats.org/officeDocument/2006/relationships/image" Target="../media/image12.png"/><Relationship Id="rId23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microsoft.com/office/2007/relationships/hdphoto" Target="../media/hdphoto9.wdp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jpeg"/><Relationship Id="rId2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E51D36-7B06-4709-A178-A7EEEC49DA57}"/>
              </a:ext>
            </a:extLst>
          </p:cNvPr>
          <p:cNvSpPr/>
          <p:nvPr/>
        </p:nvSpPr>
        <p:spPr>
          <a:xfrm>
            <a:off x="1716258" y="2307102"/>
            <a:ext cx="8496887" cy="2433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755" y="1741795"/>
            <a:ext cx="9144000" cy="2387600"/>
          </a:xfrm>
        </p:spPr>
        <p:txBody>
          <a:bodyPr>
            <a:noAutofit/>
          </a:bodyPr>
          <a:lstStyle/>
          <a:p>
            <a:r>
              <a:rPr lang="en-ZA" sz="1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Communication</a:t>
            </a:r>
            <a:endParaRPr lang="en-ZA" sz="10000" dirty="0">
              <a:solidFill>
                <a:srgbClr val="CC00FF"/>
              </a:solidFill>
            </a:endParaRPr>
          </a:p>
        </p:txBody>
      </p:sp>
      <p:pic>
        <p:nvPicPr>
          <p:cNvPr id="5" name="Picture 4" descr="A picture containing pen&#10;&#10;Description automatically generated">
            <a:extLst>
              <a:ext uri="{FF2B5EF4-FFF2-40B4-BE49-F238E27FC236}">
                <a16:creationId xmlns:a16="http://schemas.microsoft.com/office/drawing/2014/main" id="{68265605-2710-44CD-B232-21AE0880D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1556" l="8889" r="89778">
                        <a14:foregroundMark x1="27556" y1="91556" x2="28000" y2="90222"/>
                        <a14:foregroundMark x1="24835" y1="86338" x2="33333" y2="87111"/>
                        <a14:foregroundMark x1="8889" y1="84889" x2="9577" y2="84952"/>
                        <a14:foregroundMark x1="33333" y1="87111" x2="26222" y2="83556"/>
                        <a14:foregroundMark x1="40444" y1="73333" x2="48000" y2="85778"/>
                        <a14:foregroundMark x1="32889" y1="67111" x2="37333" y2="69333"/>
                        <a14:foregroundMark x1="36000" y1="65333" x2="36444" y2="69778"/>
                        <a14:foregroundMark x1="30667" y1="66667" x2="32889" y2="67111"/>
                        <a14:foregroundMark x1="85778" y1="10667" x2="85778" y2="10667"/>
                        <a14:foregroundMark x1="40444" y1="68000" x2="40444" y2="68000"/>
                        <a14:foregroundMark x1="43946" y1="34787" x2="44179" y2="34704"/>
                        <a14:foregroundMark x1="80444" y1="11111" x2="80444" y2="11111"/>
                        <a14:foregroundMark x1="44889" y1="30667" x2="44889" y2="30667"/>
                        <a14:foregroundMark x1="44000" y1="37333" x2="44000" y2="37333"/>
                        <a14:foregroundMark x1="54815" y1="28889" x2="54354" y2="28296"/>
                        <a14:foregroundMark x1="55160" y1="29333" x2="54815" y2="28889"/>
                        <a14:foregroundMark x1="55506" y1="29778" x2="55160" y2="29333"/>
                        <a14:foregroundMark x1="56889" y1="31556" x2="55506" y2="29778"/>
                        <a14:foregroundMark x1="53184" y1="31556" x2="52370" y2="32166"/>
                        <a14:foregroundMark x1="53778" y1="31111" x2="53184" y2="31556"/>
                        <a14:backgroundMark x1="46667" y1="32444" x2="46667" y2="32444"/>
                        <a14:backgroundMark x1="49046" y1="34961" x2="50977" y2="34478"/>
                        <a14:backgroundMark x1="46667" y1="35556" x2="49043" y2="34962"/>
                        <a14:backgroundMark x1="50319" y1="27903" x2="51556" y2="26667"/>
                        <a14:backgroundMark x1="44000" y1="35111" x2="47111" y2="32444"/>
                        <a14:backgroundMark x1="50222" y1="36444" x2="46667" y2="35111"/>
                        <a14:backgroundMark x1="42667" y1="36000" x2="42667" y2="36000"/>
                        <a14:backgroundMark x1="40889" y1="35556" x2="40889" y2="35556"/>
                        <a14:backgroundMark x1="44444" y1="35556" x2="44889" y2="36000"/>
                        <a14:backgroundMark x1="52000" y1="28889" x2="54661" y2="31930"/>
                        <a14:backgroundMark x1="53522" y1="26923" x2="52116" y2="28329"/>
                        <a14:backgroundMark x1="40444" y1="37333" x2="44000" y2="34667"/>
                        <a14:backgroundMark x1="51111" y1="33778" x2="51111" y2="33778"/>
                        <a14:backgroundMark x1="51111" y1="32889" x2="51111" y2="32889"/>
                        <a14:backgroundMark x1="54222" y1="33778" x2="54222" y2="33778"/>
                        <a14:backgroundMark x1="53333" y1="32444" x2="53333" y2="32444"/>
                        <a14:backgroundMark x1="51556" y1="32444" x2="51556" y2="32444"/>
                        <a14:backgroundMark x1="51111" y1="33778" x2="51111" y2="33778"/>
                        <a14:backgroundMark x1="47556" y1="34667" x2="52000" y2="32889"/>
                        <a14:backgroundMark x1="56889" y1="29333" x2="56889" y2="29333"/>
                        <a14:backgroundMark x1="56444" y1="28889" x2="56444" y2="28889"/>
                        <a14:backgroundMark x1="54222" y1="29778" x2="54222" y2="29778"/>
                        <a14:backgroundMark x1="45333" y1="31556" x2="45333" y2="31556"/>
                        <a14:backgroundMark x1="44000" y1="37333" x2="44000" y2="37333"/>
                        <a14:backgroundMark x1="45333" y1="30222" x2="45333" y2="30222"/>
                        <a14:backgroundMark x1="9333" y1="85333" x2="18222" y2="85333"/>
                        <a14:backgroundMark x1="18222" y1="85333" x2="18667" y2="87556"/>
                        <a14:backgroundMark x1="15111" y1="95111" x2="15111" y2="9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225" y="3179225"/>
            <a:ext cx="3678775" cy="3678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A60A22-BC62-47C7-B42B-29BB721238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659" r="96829">
                        <a14:foregroundMark x1="10488" y1="41250" x2="10488" y2="41250"/>
                        <a14:foregroundMark x1="5122" y1="45000" x2="3780" y2="57500"/>
                        <a14:foregroundMark x1="3780" y1="57500" x2="4512" y2="67500"/>
                        <a14:foregroundMark x1="6220" y1="71000" x2="4878" y2="83000"/>
                        <a14:foregroundMark x1="8415" y1="46750" x2="10122" y2="51500"/>
                        <a14:foregroundMark x1="13415" y1="51500" x2="12073" y2="53000"/>
                        <a14:foregroundMark x1="12683" y1="52000" x2="12317" y2="47500"/>
                        <a14:foregroundMark x1="28780" y1="41000" x2="31098" y2="44500"/>
                        <a14:foregroundMark x1="35244" y1="39000" x2="35000" y2="39500"/>
                        <a14:foregroundMark x1="27683" y1="48000" x2="34390" y2="53000"/>
                        <a14:foregroundMark x1="34390" y1="53000" x2="28659" y2="45750"/>
                        <a14:foregroundMark x1="28659" y1="45750" x2="26585" y2="45250"/>
                        <a14:foregroundMark x1="51951" y1="60500" x2="47195" y2="51250"/>
                        <a14:foregroundMark x1="47195" y1="51250" x2="52683" y2="45250"/>
                        <a14:foregroundMark x1="52683" y1="45250" x2="54146" y2="58750"/>
                        <a14:foregroundMark x1="54146" y1="58750" x2="50244" y2="66750"/>
                        <a14:foregroundMark x1="49146" y1="54750" x2="46707" y2="51000"/>
                        <a14:foregroundMark x1="53049" y1="53000" x2="51707" y2="57000"/>
                        <a14:foregroundMark x1="46585" y1="52000" x2="47439" y2="57750"/>
                        <a14:foregroundMark x1="46098" y1="69250" x2="46341" y2="69250"/>
                        <a14:foregroundMark x1="46098" y1="68500" x2="46951" y2="70250"/>
                        <a14:foregroundMark x1="46951" y1="68500" x2="50244" y2="64000"/>
                        <a14:foregroundMark x1="56341" y1="68000" x2="55366" y2="75000"/>
                        <a14:foregroundMark x1="55854" y1="43500" x2="56707" y2="37000"/>
                        <a14:foregroundMark x1="56463" y1="42250" x2="58049" y2="40500"/>
                        <a14:foregroundMark x1="42439" y1="36500" x2="44390" y2="45750"/>
                        <a14:foregroundMark x1="42805" y1="43500" x2="41341" y2="41750"/>
                        <a14:foregroundMark x1="9878" y1="65750" x2="9512" y2="67500"/>
                        <a14:foregroundMark x1="9512" y1="66750" x2="7927" y2="70250"/>
                        <a14:foregroundMark x1="7927" y1="69000" x2="9878" y2="65250"/>
                        <a14:foregroundMark x1="10122" y1="64500" x2="10122" y2="72000"/>
                        <a14:foregroundMark x1="10122" y1="73000" x2="13537" y2="69250"/>
                        <a14:foregroundMark x1="62561" y1="56000" x2="62561" y2="56000"/>
                        <a14:foregroundMark x1="62805" y1="49250" x2="61707" y2="63000"/>
                        <a14:foregroundMark x1="61707" y1="63000" x2="66220" y2="72000"/>
                        <a14:foregroundMark x1="66707" y1="55500" x2="62195" y2="50250"/>
                        <a14:foregroundMark x1="63659" y1="53750" x2="69512" y2="60250"/>
                        <a14:foregroundMark x1="69512" y1="60250" x2="70366" y2="53000"/>
                        <a14:foregroundMark x1="79427" y1="73780" x2="79512" y2="73500"/>
                        <a14:foregroundMark x1="82927" y1="62250" x2="79778" y2="72624"/>
                        <a14:foregroundMark x1="81834" y1="73500" x2="86951" y2="73500"/>
                        <a14:foregroundMark x1="79918" y1="73500" x2="80616" y2="73500"/>
                        <a14:foregroundMark x1="79512" y1="73500" x2="79415" y2="73500"/>
                        <a14:foregroundMark x1="86951" y1="73500" x2="94878" y2="71500"/>
                        <a14:foregroundMark x1="94878" y1="71500" x2="94390" y2="58750"/>
                        <a14:foregroundMark x1="94390" y1="58750" x2="90976" y2="40000"/>
                        <a14:foregroundMark x1="82683" y1="66750" x2="89146" y2="68000"/>
                        <a14:foregroundMark x1="89146" y1="68000" x2="88780" y2="54750"/>
                        <a14:foregroundMark x1="88780" y1="54750" x2="85122" y2="65000"/>
                        <a14:foregroundMark x1="85122" y1="65000" x2="90122" y2="66250"/>
                        <a14:foregroundMark x1="96829" y1="69750" x2="96829" y2="69750"/>
                        <a14:foregroundMark x1="90366" y1="51000" x2="90366" y2="51000"/>
                        <a14:foregroundMark x1="90122" y1="50750" x2="87317" y2="44250"/>
                        <a14:foregroundMark x1="30244" y1="40500" x2="29390" y2="36500"/>
                        <a14:foregroundMark x1="87561" y1="49250" x2="89390" y2="42000"/>
                        <a14:foregroundMark x1="48659" y1="67000" x2="51341" y2="63250"/>
                        <a14:foregroundMark x1="51341" y1="63250" x2="51341" y2="63250"/>
                        <a14:foregroundMark x1="51341" y1="64000" x2="50976" y2="68250"/>
                        <a14:backgroundMark x1="79756" y1="73750" x2="79756" y2="73750"/>
                        <a14:backgroundMark x1="79756" y1="73750" x2="79756" y2="73750"/>
                        <a14:backgroundMark x1="79756" y1="73750" x2="80122" y2="79000"/>
                        <a14:backgroundMark x1="80122" y1="79000" x2="79878" y2="73250"/>
                        <a14:backgroundMark x1="79878" y1="73250" x2="79512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142" y="4503413"/>
            <a:ext cx="4529363" cy="220944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331DA7-BC02-4B37-B61C-2EBE6FF5D2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88" b="89844" l="8008" r="89844">
                        <a14:foregroundMark x1="8301" y1="45313" x2="8301" y2="45313"/>
                        <a14:foregroundMark x1="8691" y1="50293" x2="8691" y2="50293"/>
                        <a14:foregroundMark x1="8105" y1="49609" x2="8105" y2="49609"/>
                        <a14:foregroundMark x1="23438" y1="16602" x2="23438" y2="16602"/>
                        <a14:foregroundMark x1="21875" y1="15430" x2="21191" y2="14746"/>
                        <a14:foregroundMark x1="23047" y1="4688" x2="22656" y2="4688"/>
                        <a14:foregroundMark x1="22461" y1="16406" x2="22461" y2="16406"/>
                        <a14:foregroundMark x1="11599" y1="65418" x2="11328" y2="65039"/>
                        <a14:foregroundMark x1="14258" y1="69141" x2="13979" y2="68750"/>
                        <a14:backgroundMark x1="12793" y1="66699" x2="10352" y2="63770"/>
                        <a14:backgroundMark x1="12598" y1="67480" x2="12598" y2="68750"/>
                        <a14:backgroundMark x1="14258" y1="69922" x2="12402" y2="68750"/>
                        <a14:backgroundMark x1="11621" y1="67090" x2="11621" y2="67090"/>
                        <a14:backgroundMark x1="12402" y1="67090" x2="12402" y2="67090"/>
                        <a14:backgroundMark x1="12012" y1="65234" x2="12012" y2="66016"/>
                        <a14:backgroundMark x1="11816" y1="65430" x2="11621" y2="68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0"/>
            <a:ext cx="2055055" cy="205505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8F5F53F-D7F5-4BD4-AF11-2D0D35AB723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88" b="89844" l="8008" r="89844">
                        <a14:foregroundMark x1="8301" y1="45313" x2="8301" y2="45313"/>
                        <a14:foregroundMark x1="8691" y1="50293" x2="8691" y2="50293"/>
                        <a14:foregroundMark x1="8105" y1="49609" x2="8105" y2="49609"/>
                        <a14:foregroundMark x1="23438" y1="16602" x2="23438" y2="16602"/>
                        <a14:foregroundMark x1="21875" y1="15430" x2="21191" y2="14746"/>
                        <a14:foregroundMark x1="23047" y1="4688" x2="22656" y2="4688"/>
                        <a14:foregroundMark x1="22461" y1="16406" x2="22461" y2="16406"/>
                        <a14:foregroundMark x1="11599" y1="65418" x2="11328" y2="65039"/>
                        <a14:foregroundMark x1="14258" y1="69141" x2="13979" y2="68750"/>
                        <a14:backgroundMark x1="12793" y1="66699" x2="10352" y2="63770"/>
                        <a14:backgroundMark x1="12598" y1="67480" x2="12598" y2="68750"/>
                        <a14:backgroundMark x1="14258" y1="69922" x2="12402" y2="68750"/>
                        <a14:backgroundMark x1="11621" y1="67090" x2="11621" y2="67090"/>
                        <a14:backgroundMark x1="12402" y1="67090" x2="12402" y2="67090"/>
                        <a14:backgroundMark x1="12012" y1="65234" x2="12012" y2="66016"/>
                        <a14:backgroundMark x1="11816" y1="65430" x2="11621" y2="68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2241" y="137885"/>
            <a:ext cx="2055055" cy="205505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9D483A0-EAF5-4A72-8021-49BFDB2A7FC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656" y="-333829"/>
            <a:ext cx="2837543" cy="283754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0F7A1F2-877E-4744-81BC-DAD6060E33D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884" y="-319315"/>
            <a:ext cx="2837543" cy="283754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55B9D1A-BC61-48BF-9A8F-B42C17CFFF7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485" y="-384629"/>
            <a:ext cx="2837543" cy="2837543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191DE2F-E3F1-4F83-A802-CCB87C2B3EE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457" y="-304801"/>
            <a:ext cx="2837543" cy="2837543"/>
          </a:xfrm>
          <a:prstGeom prst="rect">
            <a:avLst/>
          </a:prstGeom>
        </p:spPr>
      </p:pic>
      <p:pic>
        <p:nvPicPr>
          <p:cNvPr id="13" name="Picture 12" descr="A picture containing pen&#10;&#10;Description automatically generated">
            <a:extLst>
              <a:ext uri="{FF2B5EF4-FFF2-40B4-BE49-F238E27FC236}">
                <a16:creationId xmlns:a16="http://schemas.microsoft.com/office/drawing/2014/main" id="{C0BFA926-6EA9-4C61-856D-D37318647B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1556" l="8889" r="89778">
                        <a14:foregroundMark x1="27556" y1="91556" x2="28000" y2="90222"/>
                        <a14:foregroundMark x1="19087" y1="85816" x2="33333" y2="87111"/>
                        <a14:foregroundMark x1="16437" y1="85575" x2="16566" y2="85587"/>
                        <a14:foregroundMark x1="33333" y1="87111" x2="26222" y2="83556"/>
                        <a14:foregroundMark x1="40444" y1="73333" x2="48000" y2="85778"/>
                        <a14:foregroundMark x1="32889" y1="67111" x2="37333" y2="69333"/>
                        <a14:foregroundMark x1="36000" y1="65333" x2="36444" y2="69778"/>
                        <a14:foregroundMark x1="30667" y1="66667" x2="32889" y2="67111"/>
                        <a14:foregroundMark x1="85778" y1="10667" x2="85778" y2="10667"/>
                        <a14:foregroundMark x1="40444" y1="68000" x2="40444" y2="68000"/>
                        <a14:foregroundMark x1="43946" y1="34787" x2="44179" y2="34704"/>
                        <a14:foregroundMark x1="80444" y1="11111" x2="80444" y2="11111"/>
                        <a14:foregroundMark x1="44889" y1="30667" x2="44889" y2="30667"/>
                        <a14:foregroundMark x1="44000" y1="37333" x2="44000" y2="37333"/>
                        <a14:foregroundMark x1="54815" y1="28889" x2="54354" y2="28296"/>
                        <a14:foregroundMark x1="55160" y1="29333" x2="54815" y2="28889"/>
                        <a14:foregroundMark x1="55506" y1="29778" x2="55160" y2="29333"/>
                        <a14:foregroundMark x1="56889" y1="31556" x2="55506" y2="29778"/>
                        <a14:foregroundMark x1="53184" y1="31556" x2="52370" y2="32166"/>
                        <a14:foregroundMark x1="53778" y1="31111" x2="53184" y2="31556"/>
                        <a14:backgroundMark x1="46667" y1="32444" x2="46667" y2="32444"/>
                        <a14:backgroundMark x1="49046" y1="34961" x2="50977" y2="34478"/>
                        <a14:backgroundMark x1="46667" y1="35556" x2="49043" y2="34962"/>
                        <a14:backgroundMark x1="50319" y1="27903" x2="51556" y2="26667"/>
                        <a14:backgroundMark x1="44000" y1="35111" x2="47111" y2="32444"/>
                        <a14:backgroundMark x1="50222" y1="36444" x2="46667" y2="35111"/>
                        <a14:backgroundMark x1="42667" y1="36000" x2="42667" y2="36000"/>
                        <a14:backgroundMark x1="40889" y1="35556" x2="40889" y2="35556"/>
                        <a14:backgroundMark x1="44444" y1="35556" x2="44889" y2="36000"/>
                        <a14:backgroundMark x1="52000" y1="28889" x2="54661" y2="31930"/>
                        <a14:backgroundMark x1="53522" y1="26923" x2="52116" y2="28329"/>
                        <a14:backgroundMark x1="40444" y1="37333" x2="44000" y2="34667"/>
                        <a14:backgroundMark x1="51111" y1="33778" x2="51111" y2="33778"/>
                        <a14:backgroundMark x1="51111" y1="32889" x2="51111" y2="32889"/>
                        <a14:backgroundMark x1="54222" y1="33778" x2="54222" y2="33778"/>
                        <a14:backgroundMark x1="53333" y1="32444" x2="53333" y2="32444"/>
                        <a14:backgroundMark x1="51556" y1="32444" x2="51556" y2="32444"/>
                        <a14:backgroundMark x1="51111" y1="33778" x2="51111" y2="33778"/>
                        <a14:backgroundMark x1="47556" y1="34667" x2="52000" y2="32889"/>
                        <a14:backgroundMark x1="56889" y1="29333" x2="56889" y2="29333"/>
                        <a14:backgroundMark x1="56444" y1="28889" x2="56444" y2="28889"/>
                        <a14:backgroundMark x1="54222" y1="29778" x2="54222" y2="29778"/>
                        <a14:backgroundMark x1="45333" y1="31556" x2="45333" y2="31556"/>
                        <a14:backgroundMark x1="44000" y1="37333" x2="44000" y2="37333"/>
                        <a14:backgroundMark x1="45333" y1="30222" x2="45333" y2="30222"/>
                        <a14:backgroundMark x1="16444" y1="85778" x2="16444" y2="85778"/>
                        <a14:backgroundMark x1="16444" y1="85778" x2="19111" y2="85778"/>
                        <a14:backgroundMark x1="16000" y1="84889" x2="10667" y2="84889"/>
                        <a14:backgroundMark x1="8000" y1="84889" x2="9333" y2="84889"/>
                        <a14:backgroundMark x1="8889" y1="86222" x2="9333" y2="84000"/>
                        <a14:backgroundMark x1="7556" y1="85333" x2="11111" y2="8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1600" y="3179225"/>
            <a:ext cx="3456075" cy="3678775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C3C7F47-B48D-47C0-A7DD-71CFD7F3106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56" y="2148113"/>
            <a:ext cx="1052287" cy="1052287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AF1DC1DC-50CF-4317-8F7F-34CE0AE1CC9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570" y="2271484"/>
            <a:ext cx="1052287" cy="105228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4B621C-1699-4E78-8E88-42D5A3A5D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959429" y="1585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5"/>
    </mc:Choice>
    <mc:Fallback xmlns="">
      <p:transition spd="slow" advTm="10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17CF36-7C6C-4030-A788-B975FF09E7F2}"/>
              </a:ext>
            </a:extLst>
          </p:cNvPr>
          <p:cNvSpPr/>
          <p:nvPr/>
        </p:nvSpPr>
        <p:spPr>
          <a:xfrm>
            <a:off x="735540" y="2494671"/>
            <a:ext cx="10705514" cy="3812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FC5341-15DA-4A2F-B19D-80717BD8EAD7}"/>
              </a:ext>
            </a:extLst>
          </p:cNvPr>
          <p:cNvSpPr/>
          <p:nvPr/>
        </p:nvSpPr>
        <p:spPr>
          <a:xfrm>
            <a:off x="2912012" y="618978"/>
            <a:ext cx="6302326" cy="829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898D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D6 Communicator </a:t>
            </a:r>
            <a:endParaRPr lang="en-ZA" sz="6000" dirty="0">
              <a:solidFill>
                <a:srgbClr val="E898D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457" y="2670497"/>
            <a:ext cx="10192656" cy="3512589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sz="3600" dirty="0">
                <a:solidFill>
                  <a:schemeClr val="bg1"/>
                </a:solidFill>
              </a:rPr>
              <a:t>All information about the school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sz="3600" dirty="0">
                <a:solidFill>
                  <a:schemeClr val="bg1"/>
                </a:solidFill>
              </a:rPr>
              <a:t>Calendar events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sz="3600" dirty="0">
                <a:solidFill>
                  <a:schemeClr val="bg1"/>
                </a:solidFill>
              </a:rPr>
              <a:t>School newsletter/Kgotlella every week - Hard copy or electronic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6" name="Picture 5" descr="A picture containing pen&#10;&#10;Description automatically generated">
            <a:extLst>
              <a:ext uri="{FF2B5EF4-FFF2-40B4-BE49-F238E27FC236}">
                <a16:creationId xmlns:a16="http://schemas.microsoft.com/office/drawing/2014/main" id="{E066549A-6879-4703-B0E0-E1BBEE26B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1556" l="8889" r="89778">
                        <a14:foregroundMark x1="27556" y1="91556" x2="28000" y2="90222"/>
                        <a14:foregroundMark x1="18998" y1="85808" x2="33333" y2="87111"/>
                        <a14:foregroundMark x1="33333" y1="87111" x2="26222" y2="83556"/>
                        <a14:foregroundMark x1="40444" y1="73333" x2="48000" y2="85778"/>
                        <a14:foregroundMark x1="32889" y1="67111" x2="37333" y2="69333"/>
                        <a14:foregroundMark x1="36000" y1="65333" x2="36444" y2="69778"/>
                        <a14:foregroundMark x1="30667" y1="66667" x2="32889" y2="67111"/>
                        <a14:foregroundMark x1="85778" y1="10667" x2="85778" y2="10667"/>
                        <a14:foregroundMark x1="40444" y1="68000" x2="40444" y2="68000"/>
                        <a14:foregroundMark x1="43946" y1="34787" x2="44179" y2="34704"/>
                        <a14:foregroundMark x1="80444" y1="11111" x2="80444" y2="11111"/>
                        <a14:foregroundMark x1="44889" y1="30667" x2="44889" y2="30667"/>
                        <a14:foregroundMark x1="44000" y1="37333" x2="44000" y2="37333"/>
                        <a14:foregroundMark x1="54815" y1="28889" x2="54354" y2="28296"/>
                        <a14:foregroundMark x1="55160" y1="29333" x2="54815" y2="28889"/>
                        <a14:foregroundMark x1="55506" y1="29778" x2="55160" y2="29333"/>
                        <a14:foregroundMark x1="56889" y1="31556" x2="55506" y2="29778"/>
                        <a14:foregroundMark x1="53184" y1="31556" x2="52370" y2="32166"/>
                        <a14:foregroundMark x1="53778" y1="31111" x2="53184" y2="31556"/>
                        <a14:backgroundMark x1="46667" y1="32444" x2="46667" y2="32444"/>
                        <a14:backgroundMark x1="49046" y1="34961" x2="50977" y2="34478"/>
                        <a14:backgroundMark x1="46667" y1="35556" x2="49043" y2="34962"/>
                        <a14:backgroundMark x1="50319" y1="27903" x2="51556" y2="26667"/>
                        <a14:backgroundMark x1="44000" y1="35111" x2="47111" y2="32444"/>
                        <a14:backgroundMark x1="50222" y1="36444" x2="46667" y2="35111"/>
                        <a14:backgroundMark x1="42667" y1="36000" x2="42667" y2="36000"/>
                        <a14:backgroundMark x1="40889" y1="35556" x2="40889" y2="35556"/>
                        <a14:backgroundMark x1="44444" y1="35556" x2="44889" y2="36000"/>
                        <a14:backgroundMark x1="52000" y1="28889" x2="54661" y2="31930"/>
                        <a14:backgroundMark x1="53522" y1="26923" x2="52116" y2="28329"/>
                        <a14:backgroundMark x1="40444" y1="37333" x2="44000" y2="34667"/>
                        <a14:backgroundMark x1="51111" y1="33778" x2="51111" y2="33778"/>
                        <a14:backgroundMark x1="51111" y1="32889" x2="51111" y2="32889"/>
                        <a14:backgroundMark x1="54222" y1="33778" x2="54222" y2="33778"/>
                        <a14:backgroundMark x1="53333" y1="32444" x2="53333" y2="32444"/>
                        <a14:backgroundMark x1="51556" y1="32444" x2="51556" y2="32444"/>
                        <a14:backgroundMark x1="51111" y1="33778" x2="51111" y2="33778"/>
                        <a14:backgroundMark x1="47556" y1="34667" x2="52000" y2="32889"/>
                        <a14:backgroundMark x1="56889" y1="29333" x2="56889" y2="29333"/>
                        <a14:backgroundMark x1="56444" y1="28889" x2="56444" y2="28889"/>
                        <a14:backgroundMark x1="54222" y1="29778" x2="54222" y2="29778"/>
                        <a14:backgroundMark x1="45333" y1="31556" x2="45333" y2="31556"/>
                        <a14:backgroundMark x1="44000" y1="37333" x2="44000" y2="37333"/>
                        <a14:backgroundMark x1="45333" y1="30222" x2="45333" y2="30222"/>
                        <a14:backgroundMark x1="8889" y1="86222" x2="8889" y2="86222"/>
                        <a14:backgroundMark x1="12000" y1="86222" x2="12000" y2="86222"/>
                        <a14:backgroundMark x1="13778" y1="86222" x2="16444" y2="86222"/>
                        <a14:backgroundMark x1="9333" y1="83111" x2="18667" y2="8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895" y="4305495"/>
            <a:ext cx="2654105" cy="265410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815662C-1188-450B-85C7-585E93DD3D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159658"/>
            <a:ext cx="1930400" cy="19304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B741A56-490D-435B-AC9D-169F76B232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029" y="195943"/>
            <a:ext cx="1930400" cy="1930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B2F69D-70AD-4CC6-A3E6-47D08CAE32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83543" y="1643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7"/>
    </mc:Choice>
    <mc:Fallback xmlns="">
      <p:transition spd="slow" advTm="12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72CF7F-C996-433F-A0B2-9F0CE99F3A0A}"/>
              </a:ext>
            </a:extLst>
          </p:cNvPr>
          <p:cNvSpPr/>
          <p:nvPr/>
        </p:nvSpPr>
        <p:spPr>
          <a:xfrm>
            <a:off x="2293033" y="1702191"/>
            <a:ext cx="7526215" cy="3981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728F94-1993-4BA7-A273-72055F341BD4}"/>
              </a:ext>
            </a:extLst>
          </p:cNvPr>
          <p:cNvSpPr/>
          <p:nvPr/>
        </p:nvSpPr>
        <p:spPr>
          <a:xfrm>
            <a:off x="2363373" y="168812"/>
            <a:ext cx="7385538" cy="886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661" y="182880"/>
            <a:ext cx="7025641" cy="886264"/>
          </a:xfrm>
        </p:spPr>
        <p:txBody>
          <a:bodyPr/>
          <a:lstStyle/>
          <a:p>
            <a:pPr algn="ctr"/>
            <a:r>
              <a:rPr lang="en-ZA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898D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Grade One Communication</a:t>
            </a:r>
            <a:endParaRPr lang="en-ZA" dirty="0">
              <a:solidFill>
                <a:srgbClr val="E898D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052" y="196630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3600" dirty="0">
                <a:solidFill>
                  <a:schemeClr val="bg1"/>
                </a:solidFill>
              </a:rPr>
              <a:t>Weekly Homework Sheet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>
                <a:solidFill>
                  <a:schemeClr val="bg1"/>
                </a:solidFill>
              </a:rPr>
              <a:t>Letter on back of Homework sheet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>
                <a:solidFill>
                  <a:schemeClr val="bg1"/>
                </a:solidFill>
              </a:rPr>
              <a:t>Communication books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>
                <a:solidFill>
                  <a:schemeClr val="bg1"/>
                </a:solidFill>
              </a:rPr>
              <a:t>Class Dojo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>
                <a:solidFill>
                  <a:schemeClr val="bg1"/>
                </a:solidFill>
              </a:rPr>
              <a:t>Microsoft TEAMS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>
                <a:solidFill>
                  <a:schemeClr val="bg1"/>
                </a:solidFill>
              </a:rPr>
              <a:t>Symptoms 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14" b="100000" l="0" r="89159">
                        <a14:foregroundMark x1="7664" y1="13263" x2="7664" y2="84350"/>
                        <a14:foregroundMark x1="7664" y1="84350" x2="26916" y2="98939"/>
                        <a14:foregroundMark x1="26916" y1="98939" x2="41869" y2="82228"/>
                        <a14:foregroundMark x1="2617" y1="84881" x2="19626" y2="99735"/>
                        <a14:foregroundMark x1="1869" y1="77188" x2="15327" y2="99735"/>
                        <a14:foregroundMark x1="748" y1="75332" x2="11963" y2="99735"/>
                        <a14:foregroundMark x1="0" y1="84085" x2="11589" y2="99735"/>
                        <a14:foregroundMark x1="11215" y1="98939" x2="748" y2="82228"/>
                        <a14:foregroundMark x1="81869" y1="87533" x2="81869" y2="87533"/>
                        <a14:foregroundMark x1="88037" y1="94960" x2="80935" y2="99735"/>
                        <a14:foregroundMark x1="89159" y1="96552" x2="80000" y2="99735"/>
                        <a14:foregroundMark x1="59439" y1="90451" x2="59439" y2="90451"/>
                        <a14:foregroundMark x1="67664" y1="92573" x2="54953" y2="81963"/>
                        <a14:foregroundMark x1="62617" y1="84085" x2="52710" y2="86207"/>
                        <a14:foregroundMark x1="66168" y1="87268" x2="75327" y2="81963"/>
                        <a14:foregroundMark x1="748" y1="81963" x2="16636" y2="98939"/>
                        <a14:foregroundMark x1="64673" y1="88329" x2="45981" y2="78515"/>
                        <a14:foregroundMark x1="58692" y1="81963" x2="78879" y2="75597"/>
                        <a14:foregroundMark x1="75327" y1="81963" x2="75327" y2="90451"/>
                        <a14:foregroundMark x1="60187" y1="77719" x2="60187" y2="77719"/>
                        <a14:foregroundMark x1="59439" y1="77719" x2="56449" y2="77719"/>
                        <a14:foregroundMark x1="49720" y1="78515" x2="50280" y2="78515"/>
                        <a14:foregroundMark x1="51028" y1="80902" x2="51028" y2="80902"/>
                        <a14:foregroundMark x1="62617" y1="80902" x2="62617" y2="80902"/>
                        <a14:foregroundMark x1="63925" y1="80902" x2="63925" y2="80902"/>
                        <a14:foregroundMark x1="63925" y1="80902" x2="63925" y2="80902"/>
                        <a14:foregroundMark x1="73832" y1="83024" x2="73832" y2="83024"/>
                        <a14:foregroundMark x1="0" y1="87268" x2="20748" y2="96817"/>
                        <a14:foregroundMark x1="20935" y1="97082" x2="21121" y2="97082"/>
                        <a14:foregroundMark x1="2243" y1="80902" x2="12523" y2="99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80" y="1921949"/>
            <a:ext cx="2219798" cy="156798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41A4A30-F9BA-4808-A5A9-F3D647CC06C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88" b="89844" l="8008" r="89844">
                        <a14:foregroundMark x1="8301" y1="45313" x2="8301" y2="45313"/>
                        <a14:foregroundMark x1="8691" y1="50293" x2="8691" y2="50293"/>
                        <a14:foregroundMark x1="8105" y1="49609" x2="8105" y2="49609"/>
                        <a14:foregroundMark x1="23438" y1="16602" x2="23438" y2="16602"/>
                        <a14:foregroundMark x1="21875" y1="15430" x2="21191" y2="14746"/>
                        <a14:foregroundMark x1="23047" y1="4688" x2="22656" y2="4688"/>
                        <a14:foregroundMark x1="22461" y1="16406" x2="22461" y2="16406"/>
                        <a14:foregroundMark x1="11599" y1="65418" x2="11328" y2="65039"/>
                        <a14:foregroundMark x1="14258" y1="69141" x2="13979" y2="68750"/>
                        <a14:backgroundMark x1="12793" y1="66699" x2="10352" y2="63770"/>
                        <a14:backgroundMark x1="12598" y1="67480" x2="12598" y2="68750"/>
                        <a14:backgroundMark x1="14258" y1="69922" x2="12402" y2="68750"/>
                        <a14:backgroundMark x1="11621" y1="67090" x2="11621" y2="67090"/>
                        <a14:backgroundMark x1="12402" y1="67090" x2="12402" y2="67090"/>
                        <a14:backgroundMark x1="12012" y1="65234" x2="12012" y2="66016"/>
                        <a14:backgroundMark x1="11816" y1="65430" x2="11621" y2="68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0"/>
            <a:ext cx="2055055" cy="2055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84E449-28A1-45C6-9FED-2553A6E5FBC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1667" y="3373007"/>
            <a:ext cx="1324882" cy="1738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21D9FB-C42C-45AC-969F-403589CE83F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8261" y1="21693" x2="22826" y2="48148"/>
                        <a14:foregroundMark x1="22826" y1="48148" x2="41667" y2="74074"/>
                        <a14:foregroundMark x1="41667" y1="74074" x2="60326" y2="75132"/>
                        <a14:foregroundMark x1="60326" y1="75132" x2="78261" y2="66667"/>
                        <a14:foregroundMark x1="78261" y1="66667" x2="83514" y2="38360"/>
                        <a14:foregroundMark x1="83514" y1="38360" x2="69022" y2="24074"/>
                        <a14:foregroundMark x1="63406" y1="16402" x2="23370" y2="24074"/>
                        <a14:foregroundMark x1="23370" y1="24074" x2="44746" y2="16931"/>
                        <a14:foregroundMark x1="44746" y1="16931" x2="82065" y2="18519"/>
                        <a14:foregroundMark x1="82065" y1="18519" x2="95833" y2="39683"/>
                        <a14:foregroundMark x1="95833" y1="39683" x2="93116" y2="59259"/>
                        <a14:foregroundMark x1="95833" y1="18254" x2="98188" y2="99735"/>
                        <a14:foregroundMark x1="95833" y1="18254" x2="85870" y2="1323"/>
                        <a14:foregroundMark x1="7790" y1="3704" x2="0" y2="61376"/>
                        <a14:foregroundMark x1="0" y1="87831" x2="8514" y2="99735"/>
                        <a14:foregroundMark x1="97283" y1="20106" x2="82246" y2="4233"/>
                        <a14:foregroundMark x1="82246" y1="4233" x2="6703" y2="9259"/>
                        <a14:foregroundMark x1="6703" y1="9259" x2="1087" y2="34921"/>
                        <a14:foregroundMark x1="1087" y1="34921" x2="1087" y2="37831"/>
                        <a14:foregroundMark x1="7790" y1="18519" x2="8877" y2="46825"/>
                        <a14:foregroundMark x1="8877" y1="46825" x2="29891" y2="59788"/>
                        <a14:foregroundMark x1="29891" y1="59788" x2="39312" y2="59259"/>
                        <a14:foregroundMark x1="7428" y1="56614" x2="7790" y2="85185"/>
                        <a14:foregroundMark x1="7790" y1="85185" x2="41304" y2="85714"/>
                        <a14:foregroundMark x1="51268" y1="19312" x2="49819" y2="78042"/>
                        <a14:foregroundMark x1="49819" y1="78042" x2="61957" y2="97354"/>
                        <a14:foregroundMark x1="61957" y1="97354" x2="91667" y2="99471"/>
                        <a14:foregroundMark x1="70109" y1="44444" x2="54529" y2="61905"/>
                        <a14:foregroundMark x1="54529" y1="61905" x2="72101" y2="72487"/>
                        <a14:foregroundMark x1="72101" y1="72487" x2="75000" y2="69048"/>
                        <a14:foregroundMark x1="84239" y1="77513" x2="99275" y2="70899"/>
                        <a14:foregroundMark x1="98913" y1="50265" x2="96377" y2="50794"/>
                        <a14:foregroundMark x1="96377" y1="50794" x2="93116" y2="55291"/>
                        <a14:foregroundMark x1="98370" y1="26984" x2="94384" y2="1587"/>
                        <a14:foregroundMark x1="94384" y1="1587" x2="84601" y2="1323"/>
                        <a14:foregroundMark x1="89855" y1="0" x2="92572" y2="0"/>
                        <a14:foregroundMark x1="6159" y1="5556" x2="0" y2="28307"/>
                        <a14:foregroundMark x1="7609" y1="9259" x2="0" y2="19048"/>
                        <a14:foregroundMark x1="543" y1="16402" x2="18116" y2="7143"/>
                        <a14:foregroundMark x1="18116" y1="7143" x2="27174" y2="7937"/>
                        <a14:backgroundMark x1="5797" y1="265" x2="24819" y2="1058"/>
                        <a14:backgroundMark x1="40761" y1="0" x2="24819" y2="794"/>
                        <a14:backgroundMark x1="61775" y1="62169" x2="61775" y2="62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8438" y="1911753"/>
            <a:ext cx="2293035" cy="157346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6D640E8-731F-4CAF-B7E9-2FA0125111C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88" b="89844" l="8008" r="89844">
                        <a14:foregroundMark x1="8301" y1="45313" x2="8301" y2="45313"/>
                        <a14:foregroundMark x1="8691" y1="50293" x2="8691" y2="50293"/>
                        <a14:foregroundMark x1="8105" y1="49609" x2="8105" y2="49609"/>
                        <a14:foregroundMark x1="23438" y1="16602" x2="23438" y2="16602"/>
                        <a14:foregroundMark x1="21875" y1="15430" x2="21191" y2="14746"/>
                        <a14:foregroundMark x1="23047" y1="4688" x2="22656" y2="4688"/>
                        <a14:foregroundMark x1="22461" y1="16406" x2="22461" y2="16406"/>
                        <a14:foregroundMark x1="11599" y1="65418" x2="11328" y2="65039"/>
                        <a14:foregroundMark x1="14258" y1="69141" x2="13979" y2="68750"/>
                        <a14:backgroundMark x1="12793" y1="66699" x2="10352" y2="63770"/>
                        <a14:backgroundMark x1="12598" y1="67480" x2="12598" y2="68750"/>
                        <a14:backgroundMark x1="14258" y1="69922" x2="12402" y2="68750"/>
                        <a14:backgroundMark x1="11621" y1="67090" x2="11621" y2="67090"/>
                        <a14:backgroundMark x1="12402" y1="67090" x2="12402" y2="67090"/>
                        <a14:backgroundMark x1="12012" y1="65234" x2="12012" y2="66016"/>
                        <a14:backgroundMark x1="11816" y1="65430" x2="11621" y2="68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945" y="0"/>
            <a:ext cx="2055055" cy="2055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F19B26-A738-464E-BCF3-53BCFDEFE25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3659" r="96829">
                        <a14:foregroundMark x1="10488" y1="41250" x2="10488" y2="41250"/>
                        <a14:foregroundMark x1="5122" y1="45000" x2="3780" y2="57500"/>
                        <a14:foregroundMark x1="3780" y1="57500" x2="4512" y2="67500"/>
                        <a14:foregroundMark x1="6220" y1="71000" x2="4878" y2="83000"/>
                        <a14:foregroundMark x1="8415" y1="46750" x2="10122" y2="51500"/>
                        <a14:foregroundMark x1="13415" y1="51500" x2="12073" y2="53000"/>
                        <a14:foregroundMark x1="12683" y1="52000" x2="12317" y2="47500"/>
                        <a14:foregroundMark x1="28780" y1="41000" x2="31098" y2="44500"/>
                        <a14:foregroundMark x1="35244" y1="39000" x2="35000" y2="39500"/>
                        <a14:foregroundMark x1="27683" y1="48000" x2="34390" y2="53000"/>
                        <a14:foregroundMark x1="34390" y1="53000" x2="28659" y2="45750"/>
                        <a14:foregroundMark x1="28659" y1="45750" x2="26585" y2="45250"/>
                        <a14:foregroundMark x1="51951" y1="60500" x2="47195" y2="51250"/>
                        <a14:foregroundMark x1="47195" y1="51250" x2="52683" y2="45250"/>
                        <a14:foregroundMark x1="52683" y1="45250" x2="54146" y2="58750"/>
                        <a14:foregroundMark x1="54146" y1="58750" x2="50244" y2="66750"/>
                        <a14:foregroundMark x1="49146" y1="54750" x2="46707" y2="51000"/>
                        <a14:foregroundMark x1="53049" y1="53000" x2="51707" y2="57000"/>
                        <a14:foregroundMark x1="46585" y1="52000" x2="47439" y2="57750"/>
                        <a14:foregroundMark x1="46098" y1="69250" x2="46341" y2="69250"/>
                        <a14:foregroundMark x1="46098" y1="68500" x2="46951" y2="70250"/>
                        <a14:foregroundMark x1="46951" y1="68500" x2="50244" y2="64000"/>
                        <a14:foregroundMark x1="56341" y1="68000" x2="55366" y2="75000"/>
                        <a14:foregroundMark x1="55854" y1="43500" x2="56707" y2="37000"/>
                        <a14:foregroundMark x1="56463" y1="42250" x2="58049" y2="40500"/>
                        <a14:foregroundMark x1="42439" y1="36500" x2="44390" y2="45750"/>
                        <a14:foregroundMark x1="42805" y1="43500" x2="41341" y2="41750"/>
                        <a14:foregroundMark x1="9878" y1="65750" x2="9512" y2="67500"/>
                        <a14:foregroundMark x1="9512" y1="66750" x2="7927" y2="70250"/>
                        <a14:foregroundMark x1="7927" y1="69000" x2="9878" y2="65250"/>
                        <a14:foregroundMark x1="10122" y1="64500" x2="10122" y2="72000"/>
                        <a14:foregroundMark x1="10122" y1="73000" x2="13537" y2="69250"/>
                        <a14:foregroundMark x1="62561" y1="56000" x2="62561" y2="56000"/>
                        <a14:foregroundMark x1="62805" y1="49250" x2="61707" y2="63000"/>
                        <a14:foregroundMark x1="61707" y1="63000" x2="66220" y2="72000"/>
                        <a14:foregroundMark x1="66707" y1="55500" x2="62195" y2="50250"/>
                        <a14:foregroundMark x1="63659" y1="53750" x2="69512" y2="60250"/>
                        <a14:foregroundMark x1="69512" y1="60250" x2="70366" y2="53000"/>
                        <a14:foregroundMark x1="79427" y1="73780" x2="79512" y2="73500"/>
                        <a14:foregroundMark x1="82927" y1="62250" x2="79778" y2="72624"/>
                        <a14:foregroundMark x1="81834" y1="73500" x2="86951" y2="73500"/>
                        <a14:foregroundMark x1="79918" y1="73500" x2="80616" y2="73500"/>
                        <a14:foregroundMark x1="79512" y1="73500" x2="79415" y2="73500"/>
                        <a14:foregroundMark x1="86951" y1="73500" x2="94878" y2="71500"/>
                        <a14:foregroundMark x1="94878" y1="71500" x2="94390" y2="58750"/>
                        <a14:foregroundMark x1="94390" y1="58750" x2="90976" y2="40000"/>
                        <a14:foregroundMark x1="82683" y1="66750" x2="89146" y2="68000"/>
                        <a14:foregroundMark x1="89146" y1="68000" x2="88780" y2="54750"/>
                        <a14:foregroundMark x1="88780" y1="54750" x2="85122" y2="65000"/>
                        <a14:foregroundMark x1="85122" y1="65000" x2="90122" y2="66250"/>
                        <a14:foregroundMark x1="96829" y1="69750" x2="96829" y2="69750"/>
                        <a14:foregroundMark x1="90366" y1="51000" x2="90366" y2="51000"/>
                        <a14:foregroundMark x1="90122" y1="50750" x2="87317" y2="44250"/>
                        <a14:foregroundMark x1="30244" y1="40500" x2="29390" y2="36500"/>
                        <a14:foregroundMark x1="87561" y1="49250" x2="89390" y2="42000"/>
                        <a14:foregroundMark x1="48659" y1="67000" x2="51341" y2="63250"/>
                        <a14:foregroundMark x1="51341" y1="63250" x2="51341" y2="63250"/>
                        <a14:foregroundMark x1="51341" y1="64000" x2="50976" y2="68250"/>
                        <a14:backgroundMark x1="79756" y1="73750" x2="79756" y2="73750"/>
                        <a14:backgroundMark x1="79756" y1="73750" x2="79756" y2="73750"/>
                        <a14:backgroundMark x1="79756" y1="73750" x2="80122" y2="79000"/>
                        <a14:backgroundMark x1="80122" y1="79000" x2="79878" y2="73250"/>
                        <a14:backgroundMark x1="79878" y1="73250" x2="79512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656" y="4938841"/>
            <a:ext cx="4529363" cy="220944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D099E35-DADE-414D-92D7-6E9C0E5E4566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944" y="2873828"/>
            <a:ext cx="2837543" cy="28375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22C544-50FB-4102-8FA4-93178456554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83" y="5080001"/>
            <a:ext cx="1103215" cy="1640114"/>
          </a:xfrm>
          <a:prstGeom prst="rect">
            <a:avLst/>
          </a:prstGeom>
        </p:spPr>
      </p:pic>
      <p:pic>
        <p:nvPicPr>
          <p:cNvPr id="20" name="Picture 19" descr="Table, letter&#10;&#10;Description automatically generated">
            <a:extLst>
              <a:ext uri="{FF2B5EF4-FFF2-40B4-BE49-F238E27FC236}">
                <a16:creationId xmlns:a16="http://schemas.microsoft.com/office/drawing/2014/main" id="{3763428C-C30B-49B5-B3BD-3432F5A7851D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935" y="5094514"/>
            <a:ext cx="1219200" cy="1625600"/>
          </a:xfrm>
          <a:prstGeom prst="rect">
            <a:avLst/>
          </a:prstGeom>
        </p:spPr>
      </p:pic>
      <p:pic>
        <p:nvPicPr>
          <p:cNvPr id="21" name="Picture 20" descr="A picture containing pen&#10;&#10;Description automatically generated">
            <a:extLst>
              <a:ext uri="{FF2B5EF4-FFF2-40B4-BE49-F238E27FC236}">
                <a16:creationId xmlns:a16="http://schemas.microsoft.com/office/drawing/2014/main" id="{29BC9CC5-D835-4404-9378-2550F46315D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778" b="91556" l="8889" r="89778">
                        <a14:foregroundMark x1="27556" y1="91556" x2="28000" y2="90222"/>
                        <a14:foregroundMark x1="18998" y1="85808" x2="33333" y2="87111"/>
                        <a14:foregroundMark x1="33333" y1="87111" x2="26222" y2="83556"/>
                        <a14:foregroundMark x1="40444" y1="73333" x2="48000" y2="85778"/>
                        <a14:foregroundMark x1="32889" y1="67111" x2="37333" y2="69333"/>
                        <a14:foregroundMark x1="36000" y1="65333" x2="36444" y2="69778"/>
                        <a14:foregroundMark x1="30667" y1="66667" x2="32889" y2="67111"/>
                        <a14:foregroundMark x1="85778" y1="10667" x2="85778" y2="10667"/>
                        <a14:foregroundMark x1="40444" y1="68000" x2="40444" y2="68000"/>
                        <a14:foregroundMark x1="43946" y1="34787" x2="44179" y2="34704"/>
                        <a14:foregroundMark x1="80444" y1="11111" x2="80444" y2="11111"/>
                        <a14:foregroundMark x1="44889" y1="30667" x2="44889" y2="30667"/>
                        <a14:foregroundMark x1="44000" y1="37333" x2="44000" y2="37333"/>
                        <a14:foregroundMark x1="54815" y1="28889" x2="54354" y2="28296"/>
                        <a14:foregroundMark x1="55160" y1="29333" x2="54815" y2="28889"/>
                        <a14:foregroundMark x1="55506" y1="29778" x2="55160" y2="29333"/>
                        <a14:foregroundMark x1="56889" y1="31556" x2="55506" y2="29778"/>
                        <a14:foregroundMark x1="53184" y1="31556" x2="52370" y2="32166"/>
                        <a14:foregroundMark x1="53778" y1="31111" x2="53184" y2="31556"/>
                        <a14:backgroundMark x1="46667" y1="32444" x2="46667" y2="32444"/>
                        <a14:backgroundMark x1="49046" y1="34961" x2="50977" y2="34478"/>
                        <a14:backgroundMark x1="46667" y1="35556" x2="49043" y2="34962"/>
                        <a14:backgroundMark x1="50319" y1="27903" x2="51556" y2="26667"/>
                        <a14:backgroundMark x1="44000" y1="35111" x2="47111" y2="32444"/>
                        <a14:backgroundMark x1="50222" y1="36444" x2="46667" y2="35111"/>
                        <a14:backgroundMark x1="42667" y1="36000" x2="42667" y2="36000"/>
                        <a14:backgroundMark x1="40889" y1="35556" x2="40889" y2="35556"/>
                        <a14:backgroundMark x1="44444" y1="35556" x2="44889" y2="36000"/>
                        <a14:backgroundMark x1="52000" y1="28889" x2="54661" y2="31930"/>
                        <a14:backgroundMark x1="53522" y1="26923" x2="52116" y2="28329"/>
                        <a14:backgroundMark x1="40444" y1="37333" x2="44000" y2="34667"/>
                        <a14:backgroundMark x1="51111" y1="33778" x2="51111" y2="33778"/>
                        <a14:backgroundMark x1="51111" y1="32889" x2="51111" y2="32889"/>
                        <a14:backgroundMark x1="54222" y1="33778" x2="54222" y2="33778"/>
                        <a14:backgroundMark x1="53333" y1="32444" x2="53333" y2="32444"/>
                        <a14:backgroundMark x1="51556" y1="32444" x2="51556" y2="32444"/>
                        <a14:backgroundMark x1="51111" y1="33778" x2="51111" y2="33778"/>
                        <a14:backgroundMark x1="47556" y1="34667" x2="52000" y2="32889"/>
                        <a14:backgroundMark x1="56889" y1="29333" x2="56889" y2="29333"/>
                        <a14:backgroundMark x1="56444" y1="28889" x2="56444" y2="28889"/>
                        <a14:backgroundMark x1="54222" y1="29778" x2="54222" y2="29778"/>
                        <a14:backgroundMark x1="45333" y1="31556" x2="45333" y2="31556"/>
                        <a14:backgroundMark x1="44000" y1="37333" x2="44000" y2="37333"/>
                        <a14:backgroundMark x1="45333" y1="30222" x2="45333" y2="30222"/>
                        <a14:backgroundMark x1="8889" y1="86222" x2="8889" y2="86222"/>
                        <a14:backgroundMark x1="12000" y1="86222" x2="12000" y2="86222"/>
                        <a14:backgroundMark x1="13778" y1="86222" x2="16444" y2="86222"/>
                        <a14:backgroundMark x1="9333" y1="83111" x2="18667" y2="8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837" y="3637837"/>
            <a:ext cx="3220163" cy="3220163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850EFA-C62C-4899-B540-676220F727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186057" y="2079171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4EBF92-F957-4072-8827-B5FAE0367E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373257" y="3153229"/>
            <a:ext cx="609600" cy="6096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569D68-48FC-4B90-8968-4868ABB4E0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428343" y="3835400"/>
            <a:ext cx="609600" cy="6096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AEFB23-8E17-43C1-8AD2-D3A18A3B6DF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255658" y="4982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4"/>
    </mc:Choice>
    <mc:Fallback xmlns="">
      <p:transition spd="slow" advTm="11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24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2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31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6E490A89D2C4C84C23F41AA17D384" ma:contentTypeVersion="7" ma:contentTypeDescription="Create a new document." ma:contentTypeScope="" ma:versionID="c574aec0fc339c18285c520a99a13abd">
  <xsd:schema xmlns:xsd="http://www.w3.org/2001/XMLSchema" xmlns:xs="http://www.w3.org/2001/XMLSchema" xmlns:p="http://schemas.microsoft.com/office/2006/metadata/properties" xmlns:ns2="4bf66db5-cf47-4e78-bc35-9967be8b2a57" targetNamespace="http://schemas.microsoft.com/office/2006/metadata/properties" ma:root="true" ma:fieldsID="7f62c254d8cbf8903aaff052b5e50e9b" ns2:_="">
    <xsd:import namespace="4bf66db5-cf47-4e78-bc35-9967be8b2a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f66db5-cf47-4e78-bc35-9967be8b2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F5DB0A-9CAB-4176-984C-1D5FAD9E5D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988B12-2E45-4D79-A223-1E8EA0183B4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B85021-8966-4382-BDE9-D31A9EFFC5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f66db5-cf47-4e78-bc35-9967be8b2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1637</TotalTime>
  <Words>41</Words>
  <Application>Microsoft Macintosh PowerPoint</Application>
  <PresentationFormat>Widescreen</PresentationFormat>
  <Paragraphs>12</Paragraphs>
  <Slides>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Communication</vt:lpstr>
      <vt:lpstr>D6 Communicator </vt:lpstr>
      <vt:lpstr>Grade One Communication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Rowlands</dc:creator>
  <cp:lastModifiedBy>Chantal Heuvel</cp:lastModifiedBy>
  <cp:revision>55</cp:revision>
  <dcterms:created xsi:type="dcterms:W3CDTF">2017-10-26T06:24:00Z</dcterms:created>
  <dcterms:modified xsi:type="dcterms:W3CDTF">2021-02-03T15:57:09Z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0x010100C3B6E490A89D2C4C84C23F41AA17D384</vt:lpwstr>
  </property>
</Properties>
</file>