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2" r:id="rId4"/>
    <p:sldId id="264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92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4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8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2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33CD60-EB14-444A-AC0D-6BFB4EC738C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A029-2D9D-4B46-B4D6-3092AD9D0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3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474" y="222068"/>
            <a:ext cx="9322526" cy="2403565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BC Junior Plain" panose="00000600000000000000" pitchFamily="2" charset="0"/>
              </a:rPr>
              <a:t>Extra Murals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File:Soccer ball &lt;strong&gt;animated&lt;/strong&gt;.svg - Wikipedia, the free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64" y="3216231"/>
            <a:ext cx="1572872" cy="1572872"/>
          </a:xfrm>
          <a:prstGeom prst="rect">
            <a:avLst/>
          </a:prstGeom>
        </p:spPr>
      </p:pic>
      <p:pic>
        <p:nvPicPr>
          <p:cNvPr id="8" name="Picture 7" descr="Clipart - &lt;strong&gt;Cricket&lt;/strong&gt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86" y="2625633"/>
            <a:ext cx="2379626" cy="2168434"/>
          </a:xfrm>
          <a:prstGeom prst="rect">
            <a:avLst/>
          </a:prstGeom>
        </p:spPr>
      </p:pic>
      <p:pic>
        <p:nvPicPr>
          <p:cNvPr id="9" name="Picture 8" descr="Free vector graphic: &lt;strong&gt;Art&lt;/strong&gt;, &lt;strong&gt;Brush&lt;/strong&gt;, Colors, Paint - Free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373" y="2950235"/>
            <a:ext cx="2505798" cy="1827145"/>
          </a:xfrm>
          <a:prstGeom prst="rect">
            <a:avLst/>
          </a:prstGeom>
        </p:spPr>
      </p:pic>
      <p:pic>
        <p:nvPicPr>
          <p:cNvPr id="1026" name="Picture 2" descr="Chess set Playchess Chessboard Chess clock, International chess transparent  background PNG clipart | HiClipar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855" y="2362177"/>
            <a:ext cx="3030970" cy="30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7"/>
    </mc:Choice>
    <mc:Fallback xmlns="">
      <p:transition spd="slow" advTm="103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646" y="2660123"/>
            <a:ext cx="11573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Extra murals might work a little differently this year.  We will provide the information as soon as we know more.</a:t>
            </a:r>
          </a:p>
          <a:p>
            <a:endParaRPr lang="en-ZA" sz="3200" b="1" dirty="0"/>
          </a:p>
          <a:p>
            <a:r>
              <a:rPr lang="en-ZA" sz="3200" b="1" dirty="0"/>
              <a:t>Please take note of the important points regarding the extra murals.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3229" y="365760"/>
            <a:ext cx="9322526" cy="2403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>
                <a:latin typeface="ABC Junior Plain" panose="00000600000000000000" pitchFamily="2" charset="0"/>
              </a:rPr>
              <a:t>Extra Murals</a:t>
            </a:r>
          </a:p>
        </p:txBody>
      </p:sp>
      <p:pic>
        <p:nvPicPr>
          <p:cNvPr id="6" name="Picture 5" descr="File:Soccer ball &lt;strong&gt;animated&lt;/strong&gt;.svg - Wikipedia, the free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6555" cy="1746555"/>
          </a:xfrm>
          <a:prstGeom prst="rect">
            <a:avLst/>
          </a:prstGeom>
        </p:spPr>
      </p:pic>
      <p:pic>
        <p:nvPicPr>
          <p:cNvPr id="8" name="Picture 7" descr="File:Soccer ball &lt;strong&gt;animated&lt;/strong&gt;.svg - Wikipedia, the free ...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759" y="-15624"/>
            <a:ext cx="1708648" cy="1708648"/>
          </a:xfrm>
          <a:prstGeom prst="rect">
            <a:avLst/>
          </a:prstGeom>
        </p:spPr>
      </p:pic>
      <p:pic>
        <p:nvPicPr>
          <p:cNvPr id="9" name="Picture 8" descr="Clipart - &lt;strong&gt;Cricket&lt;/strong&gt;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286" y="4504859"/>
            <a:ext cx="2322101" cy="2116014"/>
          </a:xfrm>
          <a:prstGeom prst="rect">
            <a:avLst/>
          </a:prstGeom>
        </p:spPr>
      </p:pic>
      <p:pic>
        <p:nvPicPr>
          <p:cNvPr id="10" name="Picture 9" descr="Free vector graphic: &lt;strong&gt;Art&lt;/strong&gt;, &lt;strong&gt;Brush&lt;/strong&gt;, Colors, Paint - Free ..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722" y="4649293"/>
            <a:ext cx="2505798" cy="182714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246" y="1567542"/>
            <a:ext cx="1806635" cy="18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417483" y="339046"/>
            <a:ext cx="9130670" cy="103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>
                <a:latin typeface="ABC Junior Plain" panose="00000600000000000000" pitchFamily="2" charset="0"/>
              </a:rPr>
              <a:t>Extra Murals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115" y="1556975"/>
            <a:ext cx="10004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The children will receive an extra mural timetable each term.  Some extra murals differ from term to term.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See example of the timetable and form that needs to be filled in each term.  These will be found in the homework book.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Extra murals run from 2pm to 3pm Monday to Thursday.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Children will be able to choose 1 extra mural per day.  We encourage the children to choose at least 2 or 3 for the week.  Extra murals are not compulsory.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Children must attend the extra murals they have chosen until the end of the term.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2200" dirty="0"/>
          </a:p>
          <a:p>
            <a:endParaRPr lang="en-ZA" sz="2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 descr="Free vector graphic: &lt;strong&gt;Art&lt;/strong&gt;, &lt;strong&gt;Brush&lt;/strong&gt;, Colors, Paint - Free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9" y="-1"/>
            <a:ext cx="1644144" cy="1198855"/>
          </a:xfrm>
          <a:prstGeom prst="rect">
            <a:avLst/>
          </a:prstGeom>
        </p:spPr>
      </p:pic>
      <p:pic>
        <p:nvPicPr>
          <p:cNvPr id="7" name="Picture 6" descr="Free vector graphic: &lt;strong&gt;Art&lt;/strong&gt;, &lt;strong&gt;Brush&lt;/strong&gt;, Colors, Paint - Free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363" y="56948"/>
            <a:ext cx="1644144" cy="11988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756" y="1371600"/>
            <a:ext cx="2022764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24" y="1669879"/>
            <a:ext cx="9939655" cy="4195481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2400" dirty="0"/>
              <a:t>Private extra murals will be offered at an extra cost.  More information to follow.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2400" dirty="0"/>
              <a:t>Some of the extra murals are not for the Foundation phase.  Please see the age groups in brackets next to each extra mural.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2400" dirty="0"/>
              <a:t>Children will need to change into their </a:t>
            </a:r>
            <a:r>
              <a:rPr lang="en-ZA" sz="2400" dirty="0" err="1"/>
              <a:t>Phys</a:t>
            </a:r>
            <a:r>
              <a:rPr lang="en-ZA" sz="2400" dirty="0"/>
              <a:t> </a:t>
            </a:r>
            <a:r>
              <a:rPr lang="en-ZA" sz="2400" dirty="0" err="1"/>
              <a:t>ed</a:t>
            </a:r>
            <a:r>
              <a:rPr lang="en-ZA" sz="2400" dirty="0"/>
              <a:t> clothes for any outdoor extra murals like ball games, soccer, cricket, etc. (Packed in a backpack)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2400" dirty="0"/>
              <a:t>Children may not come to school dressed in </a:t>
            </a:r>
            <a:r>
              <a:rPr lang="en-ZA" sz="2400" dirty="0" err="1"/>
              <a:t>Phys</a:t>
            </a:r>
            <a:r>
              <a:rPr lang="en-ZA" sz="2400" dirty="0"/>
              <a:t> </a:t>
            </a:r>
            <a:r>
              <a:rPr lang="en-ZA" sz="2400" dirty="0" err="1"/>
              <a:t>ed</a:t>
            </a:r>
            <a:r>
              <a:rPr lang="en-ZA" sz="2400" dirty="0"/>
              <a:t> clothes unless it is their </a:t>
            </a:r>
            <a:r>
              <a:rPr lang="en-ZA" sz="2400" dirty="0" err="1"/>
              <a:t>Phys</a:t>
            </a:r>
            <a:r>
              <a:rPr lang="en-ZA" sz="2400" dirty="0"/>
              <a:t> </a:t>
            </a:r>
            <a:r>
              <a:rPr lang="en-ZA" sz="2400" dirty="0" err="1"/>
              <a:t>ed</a:t>
            </a:r>
            <a:r>
              <a:rPr lang="en-ZA" sz="2400" dirty="0"/>
              <a:t> day. ( Class teacher will inform you)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2400" dirty="0"/>
              <a:t>Please send extra lunch and a water bottle if your child is staying for extra murals.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08656" y="31417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>
                <a:latin typeface="ABC Junior Plain" panose="00000600000000000000" pitchFamily="2" charset="0"/>
              </a:rPr>
              <a:t>Extra Murals</a:t>
            </a:r>
          </a:p>
        </p:txBody>
      </p:sp>
      <p:pic>
        <p:nvPicPr>
          <p:cNvPr id="6" name="Picture 2" descr="Chess set Playchess Chessboard Chess clock, International chess transparent  background PNG clipart | HiClip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517" y="-588659"/>
            <a:ext cx="2258538" cy="22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ss set Playchess Chessboard Chess clock, International chess transparent  background PNG clipart | HiClip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7752" y="-413845"/>
            <a:ext cx="2297656" cy="2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030" y="1346336"/>
            <a:ext cx="1914781" cy="19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42" y="0"/>
            <a:ext cx="10580915" cy="651555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091" y="179701"/>
            <a:ext cx="1946563" cy="1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4"/>
    </mc:Choice>
    <mc:Fallback xmlns="">
      <p:transition spd="slow" advTm="113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06" y="365125"/>
            <a:ext cx="9817663" cy="61226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9309" y="768927"/>
            <a:ext cx="1572490" cy="15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8"/>
    </mc:Choice>
    <mc:Fallback xmlns="">
      <p:transition spd="slow" advTm="1130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262</Words>
  <Application>Microsoft Macintosh PowerPoint</Application>
  <PresentationFormat>Widescreen</PresentationFormat>
  <Paragraphs>18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ABC Junior Plain</vt:lpstr>
      <vt:lpstr>Arial</vt:lpstr>
      <vt:lpstr>Century Gothic</vt:lpstr>
      <vt:lpstr>Wingdings 3</vt:lpstr>
      <vt:lpstr>Ion</vt:lpstr>
      <vt:lpstr>Extra Murals</vt:lpstr>
      <vt:lpstr>PowerPoint Presentation</vt:lpstr>
      <vt:lpstr>Extra Murals</vt:lpstr>
      <vt:lpstr>Extra Murals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Murals</dc:title>
  <dc:creator>Edgar.Jones</dc:creator>
  <cp:lastModifiedBy>Chantal Heuvel</cp:lastModifiedBy>
  <cp:revision>3</cp:revision>
  <dcterms:created xsi:type="dcterms:W3CDTF">2020-12-14T11:52:41Z</dcterms:created>
  <dcterms:modified xsi:type="dcterms:W3CDTF">2021-02-03T15:56:16Z</dcterms:modified>
</cp:coreProperties>
</file>